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28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51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1824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118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497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2180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5829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43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76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16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445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91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86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42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696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88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0ACA9-A057-4AB8-BAD3-908D2A108C92}" type="datetimeFigureOut">
              <a:rPr lang="nl-NL" smtClean="0"/>
              <a:t>6-12-2017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496279-31B9-47E2-8CDD-C846BDD1A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356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7067" y="1653357"/>
            <a:ext cx="7766936" cy="1646302"/>
          </a:xfrm>
        </p:spPr>
        <p:txBody>
          <a:bodyPr/>
          <a:lstStyle/>
          <a:p>
            <a:pPr algn="ctr"/>
            <a:r>
              <a:rPr lang="nl-NL" dirty="0" smtClean="0"/>
              <a:t>Visie en strategie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07067" y="3646337"/>
            <a:ext cx="7766936" cy="1096899"/>
          </a:xfrm>
        </p:spPr>
        <p:txBody>
          <a:bodyPr/>
          <a:lstStyle/>
          <a:p>
            <a:pPr algn="ctr"/>
            <a:r>
              <a:rPr lang="nl-NL" dirty="0" smtClean="0"/>
              <a:t>Eindopdracht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38" y="4194787"/>
            <a:ext cx="1672182" cy="190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3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24312" cy="1320800"/>
          </a:xfrm>
        </p:spPr>
        <p:txBody>
          <a:bodyPr/>
          <a:lstStyle/>
          <a:p>
            <a:r>
              <a:rPr lang="nl-NL" dirty="0" smtClean="0"/>
              <a:t>Eindopdracht = </a:t>
            </a:r>
            <a:r>
              <a:rPr lang="nl-NL" dirty="0" err="1" smtClean="0"/>
              <a:t>toetscijfer</a:t>
            </a:r>
            <a:r>
              <a:rPr lang="nl-NL" dirty="0" smtClean="0"/>
              <a:t> = afronden vak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06071"/>
            <a:ext cx="9224312" cy="4840941"/>
          </a:xfrm>
        </p:spPr>
        <p:txBody>
          <a:bodyPr>
            <a:normAutofit fontScale="92500" lnSpcReduction="10000"/>
          </a:bodyPr>
          <a:lstStyle/>
          <a:p>
            <a:r>
              <a:rPr lang="nl-NL" sz="2400" b="1" dirty="0"/>
              <a:t>Poster</a:t>
            </a:r>
            <a:r>
              <a:rPr lang="nl-NL" sz="2400" dirty="0"/>
              <a:t> maken op A3 in duo’s. </a:t>
            </a:r>
            <a:endParaRPr lang="nl-NL" sz="2400" dirty="0" smtClean="0"/>
          </a:p>
          <a:p>
            <a:pPr marL="0" indent="0">
              <a:buNone/>
            </a:pPr>
            <a:r>
              <a:rPr lang="nl-NL" sz="2400" dirty="0"/>
              <a:t>Bedenk in een tweetal een organisatie waar jullie eigenaar van </a:t>
            </a:r>
            <a:r>
              <a:rPr lang="nl-NL" sz="2400" dirty="0" smtClean="0"/>
              <a:t>zijn (een nieuw bedrijf). </a:t>
            </a:r>
            <a:r>
              <a:rPr lang="nl-NL" sz="2400" dirty="0"/>
              <a:t>Beschrijf in welke branche deze organisatie opereert en </a:t>
            </a:r>
            <a:r>
              <a:rPr lang="nl-NL" sz="2400" dirty="0" smtClean="0"/>
              <a:t>de </a:t>
            </a:r>
            <a:r>
              <a:rPr lang="nl-NL" sz="2400" dirty="0"/>
              <a:t>kernactiviteiten van </a:t>
            </a:r>
            <a:r>
              <a:rPr lang="nl-NL" sz="2400" dirty="0" smtClean="0"/>
              <a:t>deze </a:t>
            </a:r>
            <a:r>
              <a:rPr lang="nl-NL" sz="2400" dirty="0"/>
              <a:t>organisatie. </a:t>
            </a:r>
          </a:p>
          <a:p>
            <a:pPr marL="0" indent="0">
              <a:buNone/>
            </a:pPr>
            <a:endParaRPr lang="nl-NL" sz="2400" dirty="0" smtClean="0"/>
          </a:p>
          <a:p>
            <a:pPr lvl="0"/>
            <a:r>
              <a:rPr lang="nl-NL" dirty="0" smtClean="0"/>
              <a:t>Bedenk een bedrijfsnaam</a:t>
            </a:r>
          </a:p>
          <a:p>
            <a:pPr lvl="0"/>
            <a:r>
              <a:rPr lang="nl-NL" dirty="0" smtClean="0"/>
              <a:t>Bedenk een duidelijke missie, visie en strategie (of meerdere strategieën)</a:t>
            </a:r>
          </a:p>
          <a:p>
            <a:r>
              <a:rPr lang="nl-NL" dirty="0"/>
              <a:t>Waar zouden jullie voor willen gaan en voor staan? Waarom? Houd in jullie achterhoofd dat jullie bedrijf natuurlijk succesvol moet zijn. </a:t>
            </a:r>
            <a:endParaRPr lang="nl-NL" dirty="0" smtClean="0"/>
          </a:p>
          <a:p>
            <a:r>
              <a:rPr lang="nl-NL" dirty="0" smtClean="0"/>
              <a:t>Hoe bindt je zoveel mogelijk klanten?</a:t>
            </a:r>
            <a:endParaRPr lang="nl-NL" dirty="0"/>
          </a:p>
          <a:p>
            <a:r>
              <a:rPr lang="nl-NL" dirty="0"/>
              <a:t>Bouw de missie, visie en strategie op zoals geleerd. Hiervoor kunnen de vorige lessen dienen als naslag. </a:t>
            </a:r>
          </a:p>
          <a:p>
            <a:pPr lvl="0"/>
            <a:r>
              <a:rPr lang="nl-NL" dirty="0" smtClean="0"/>
              <a:t>Geef mooie voorbeelden hoe jij als manager te werk zou gaan op dat bedrijf om de missie, visie en strategie te doen slagen.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312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Deze poster moet op papier ingeleverd worden </a:t>
            </a:r>
            <a:r>
              <a:rPr lang="nl-NL" b="1" dirty="0" smtClean="0"/>
              <a:t>uiterlijk</a:t>
            </a:r>
            <a:r>
              <a:rPr lang="nl-NL" dirty="0" smtClean="0"/>
              <a:t> </a:t>
            </a:r>
            <a:r>
              <a:rPr lang="nl-NL" u="sng" dirty="0" smtClean="0"/>
              <a:t>voor </a:t>
            </a:r>
            <a:r>
              <a:rPr lang="nl-NL" dirty="0" smtClean="0"/>
              <a:t>vrijdag 22 december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vrijdag worden de cijfers ingevoerd</a:t>
            </a:r>
          </a:p>
          <a:p>
            <a:r>
              <a:rPr lang="nl-NL" dirty="0" smtClean="0"/>
              <a:t>Geen poster = herkansing</a:t>
            </a:r>
          </a:p>
          <a:p>
            <a:endParaRPr lang="nl-NL" dirty="0"/>
          </a:p>
          <a:p>
            <a:r>
              <a:rPr lang="nl-NL" dirty="0" smtClean="0"/>
              <a:t>Beoordelingsformulier op wikiwijs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87942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164</Words>
  <Application>Microsoft Office PowerPoint</Application>
  <PresentationFormat>Breedbeeld</PresentationFormat>
  <Paragraphs>18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Visie en strategie </vt:lpstr>
      <vt:lpstr>Eindopdracht = toetscijfer = afronden vak</vt:lpstr>
      <vt:lpstr>Deze poster moet op papier ingeleverd worden uiterlijk voor vrijdag 22 december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Visie en strategie</dc:title>
  <dc:creator>Ellen Lieftink</dc:creator>
  <cp:lastModifiedBy>Weijden, Yorike van der</cp:lastModifiedBy>
  <cp:revision>6</cp:revision>
  <dcterms:created xsi:type="dcterms:W3CDTF">2016-08-17T14:33:14Z</dcterms:created>
  <dcterms:modified xsi:type="dcterms:W3CDTF">2017-12-06T14:31:44Z</dcterms:modified>
</cp:coreProperties>
</file>